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C146-F8A1-4E5C-96B2-C15B69CD705A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D36C2-5D8F-4C00-8105-B88A01003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Fencing</a:t>
            </a:r>
            <a:br>
              <a:rPr lang="en-US" dirty="0" smtClean="0"/>
            </a:br>
            <a:r>
              <a:rPr lang="en-US" dirty="0" smtClean="0"/>
              <a:t>By: Leah Noble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Ever since I was little, my parents told me that I was a very graceful girl. I was good at moving around and playing a lot of sports. But now I’m getting bored with the other sports, so I got interested into fencing!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en-US" dirty="0" smtClean="0"/>
              <a:t>Clothing for fencing</a:t>
            </a:r>
            <a:endParaRPr lang="en-US" dirty="0"/>
          </a:p>
        </p:txBody>
      </p:sp>
      <p:sp>
        <p:nvSpPr>
          <p:cNvPr id="4" name="Teardrop 3"/>
          <p:cNvSpPr/>
          <p:nvPr/>
        </p:nvSpPr>
        <p:spPr>
          <a:xfrm>
            <a:off x="838200" y="2057400"/>
            <a:ext cx="7315200" cy="29718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When you fence with a partner, you and your partner should ALWAYS wear a special white fencing jacket, and a glove. ( If you’re right handed, wear a glove on your right hand, or if you’re left handed, wear a glove on your left hand.) The last thing you wear is a fencing hat on your head. The hat covers your whole face, but has a black shield to keep you from getting poked in the face.  </a:t>
            </a:r>
          </a:p>
          <a:p>
            <a:pPr algn="ctr"/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52600" y="5715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3399FF"/>
                </a:solidFill>
              </a:rPr>
              <a:t>Leah Noble</a:t>
            </a:r>
            <a:endParaRPr lang="en-US" dirty="0">
              <a:solidFill>
                <a:srgbClr val="3399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141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Fencing By: Leah Noble</vt:lpstr>
      <vt:lpstr>Clothing for fencing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leahnoble</dc:creator>
  <cp:lastModifiedBy>leahnoble</cp:lastModifiedBy>
  <cp:revision>5</cp:revision>
  <dcterms:created xsi:type="dcterms:W3CDTF">2009-02-04T20:13:09Z</dcterms:created>
  <dcterms:modified xsi:type="dcterms:W3CDTF">2009-02-05T19:48:56Z</dcterms:modified>
</cp:coreProperties>
</file>